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39FC0-DA6D-2927-0332-620CB0F0792D}" v="12" dt="2025-09-18T02:43:38.380"/>
    <p1510:client id="{F8B3F39B-2413-895E-9892-F76E78072DD6}" v="290" dt="2025-09-17T07:31:15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6650" y="-42"/>
            <a:ext cx="10029566" cy="8102598"/>
          </a:xfrm>
        </p:spPr>
        <p:txBody>
          <a:bodyPr>
            <a:normAutofit/>
          </a:bodyPr>
          <a:lstStyle/>
          <a:p>
            <a:pPr algn="l"/>
            <a:r>
              <a:rPr lang="fi-FI" sz="3600" i="1" dirty="0">
                <a:latin typeface="Aptos ExtraBold"/>
              </a:rPr>
              <a:t>                                      </a:t>
            </a:r>
            <a:br>
              <a:rPr lang="fi-FI" sz="3600" i="1" dirty="0">
                <a:latin typeface="Aptos ExtraBold"/>
              </a:rPr>
            </a:br>
            <a:r>
              <a:rPr lang="fi-FI" sz="3600" i="1" dirty="0">
                <a:latin typeface="Georgia Pro Black"/>
              </a:rPr>
              <a:t>                      LIITON SYYSTÖRÄT -25</a:t>
            </a:r>
            <a:endParaRPr lang="fi-FI" sz="3600" dirty="0">
              <a:latin typeface="Georgia Pro Black"/>
            </a:endParaRPr>
          </a:p>
          <a:p>
            <a:pPr algn="l"/>
            <a:r>
              <a:rPr lang="fi-FI" sz="2400" dirty="0">
                <a:latin typeface="Georgia Pro Black"/>
              </a:rPr>
              <a:t>Pelataan suoraan loppukilpailuna.</a:t>
            </a:r>
          </a:p>
          <a:p>
            <a:pPr algn="l"/>
            <a:r>
              <a:rPr lang="fi-FI" sz="2000" dirty="0">
                <a:latin typeface="Cooper Black"/>
              </a:rPr>
              <a:t>Kilpailu 4x3 srj.EU 22.9.2025-19.10.2025</a:t>
            </a:r>
          </a:p>
          <a:p>
            <a:pPr algn="l"/>
            <a:r>
              <a:rPr lang="fi-FI" sz="2000" dirty="0">
                <a:latin typeface="Cooper Black"/>
              </a:rPr>
              <a:t>Keskiarvotasoituksin 205-155, 70%. Max 35</a:t>
            </a:r>
          </a:p>
          <a:p>
            <a:pPr algn="l"/>
            <a:r>
              <a:rPr lang="fi-FI" sz="2000" dirty="0">
                <a:latin typeface="Cooper Black"/>
              </a:rPr>
              <a:t>Tulokset menevät keskiarvoihin, rajoittamaton uusinta.</a:t>
            </a:r>
          </a:p>
          <a:p>
            <a:pPr algn="l"/>
            <a:r>
              <a:rPr lang="fi-FI" sz="2000" dirty="0">
                <a:latin typeface="Cooper Black"/>
              </a:rPr>
              <a:t>Radanhoito tehdään jokaiseen kilpailuerään.</a:t>
            </a:r>
          </a:p>
          <a:p>
            <a:pPr algn="l"/>
            <a:r>
              <a:rPr lang="fi-FI" sz="2000" dirty="0">
                <a:latin typeface="Cooper Black"/>
              </a:rPr>
              <a:t>Lämmittelynä 6 heittoa ennen ensimmäistä sarjaa.</a:t>
            </a:r>
          </a:p>
          <a:p>
            <a:pPr algn="l"/>
            <a:r>
              <a:rPr lang="fi-FI" sz="2000" dirty="0">
                <a:latin typeface="Cooper Black"/>
              </a:rPr>
              <a:t>Kilpailuerässä voi heittää joko 3 tai 6 sarjaa, lisäksi 3 </a:t>
            </a:r>
            <a:r>
              <a:rPr lang="fi-FI" sz="2000" dirty="0" err="1">
                <a:latin typeface="Cooper Black"/>
              </a:rPr>
              <a:t>srj</a:t>
            </a:r>
            <a:r>
              <a:rPr lang="fi-FI" sz="2000" dirty="0">
                <a:latin typeface="Cooper Black"/>
              </a:rPr>
              <a:t>. Lapun voi heittää tiistain veteraani- tai perjantain keskiarvokisassa 5€ lisähintaan.</a:t>
            </a:r>
          </a:p>
          <a:p>
            <a:pPr algn="l"/>
            <a:r>
              <a:rPr lang="fi-FI" sz="2000" dirty="0">
                <a:latin typeface="Cooper Black"/>
              </a:rPr>
              <a:t>Viimeinen kilpailuerä sunnuntaina 19.10.2025 Klo 16.30.</a:t>
            </a:r>
          </a:p>
          <a:p>
            <a:pPr algn="l"/>
            <a:r>
              <a:rPr lang="fi-FI" sz="2000" dirty="0">
                <a:latin typeface="Cooper Black"/>
              </a:rPr>
              <a:t>Kilpailumaksu 16€ 3 sarjaa, uusinta 16€.</a:t>
            </a:r>
          </a:p>
          <a:p>
            <a:pPr algn="l"/>
            <a:r>
              <a:rPr lang="fi-FI" sz="2000" dirty="0">
                <a:latin typeface="Cooper Black"/>
              </a:rPr>
              <a:t>Kilpailun voi heittää ainoastaan hallin kilpailuerissä.</a:t>
            </a:r>
          </a:p>
          <a:p>
            <a:pPr algn="l"/>
            <a:r>
              <a:rPr lang="fi-FI" sz="2000" dirty="0">
                <a:latin typeface="Cooper Black"/>
              </a:rPr>
              <a:t>Kilpailuerät Ti Klo 18:30, Ke Klo 13:00, To Klo 18:30 Pe Klo16:30 ja Su Klo 16:30.</a:t>
            </a:r>
          </a:p>
          <a:p>
            <a:pPr algn="l"/>
            <a:endParaRPr lang="fi-FI" sz="2000" dirty="0">
              <a:latin typeface="Cooper Black"/>
            </a:endParaRPr>
          </a:p>
          <a:p>
            <a:pPr algn="l"/>
            <a:r>
              <a:rPr lang="fi-FI" sz="2000" dirty="0">
                <a:latin typeface="Cooper Black"/>
              </a:rPr>
              <a:t>Lisäksi erikoispalkintona jokaisen viikon paras 1x3 </a:t>
            </a:r>
            <a:r>
              <a:rPr lang="fi-FI" sz="2000" dirty="0" err="1">
                <a:latin typeface="Cooper Black"/>
              </a:rPr>
              <a:t>Srj</a:t>
            </a:r>
            <a:r>
              <a:rPr lang="fi-FI" sz="2000" dirty="0">
                <a:latin typeface="Cooper Black"/>
              </a:rPr>
              <a:t> tulos palkitaan 20€ Kuntokeitaan lahjakortilla.</a:t>
            </a:r>
            <a:br>
              <a:rPr lang="fi-FI" sz="2000" dirty="0">
                <a:latin typeface="Cooper Black"/>
              </a:rPr>
            </a:br>
            <a:endParaRPr lang="fi-FI" sz="2000" dirty="0">
              <a:latin typeface="Cooper Black"/>
            </a:endParaRPr>
          </a:p>
          <a:p>
            <a:pPr algn="l"/>
            <a:r>
              <a:rPr lang="fi-FI" sz="2000" dirty="0">
                <a:latin typeface="Cooper Black"/>
              </a:rPr>
              <a:t>Kilpailun johtaja Hanne Tolonen.                                                                 </a:t>
            </a:r>
          </a:p>
          <a:p>
            <a:pPr algn="l"/>
            <a:r>
              <a:rPr lang="fi-FI" sz="2000" dirty="0">
                <a:latin typeface="Cooper Black"/>
              </a:rPr>
              <a:t>Kilpailu on Joensuun keilailuliiton järjestämä ja hyväksymä.                               </a:t>
            </a:r>
          </a:p>
          <a:p>
            <a:pPr algn="l"/>
            <a:r>
              <a:rPr lang="fi-FI" sz="2000" dirty="0">
                <a:latin typeface="Cooper Black"/>
              </a:rPr>
              <a:t>                                                         </a:t>
            </a:r>
            <a:r>
              <a:rPr lang="fi-FI" sz="2000" dirty="0">
                <a:latin typeface="Aptos"/>
              </a:rPr>
              <a:t>                       </a:t>
            </a:r>
          </a:p>
          <a:p>
            <a:pPr algn="l"/>
            <a:r>
              <a:rPr lang="fi-FI" sz="2000" dirty="0">
                <a:latin typeface="Aptos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algn="l"/>
            <a:r>
              <a:rPr lang="fi-FI" sz="1200" dirty="0">
                <a:latin typeface="Aptos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algn="l"/>
            <a:r>
              <a:rPr lang="fi-FI" sz="1200" dirty="0">
                <a:latin typeface="Aptos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   </a:t>
            </a:r>
          </a:p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328189" y="2726767"/>
            <a:ext cx="1719649" cy="3746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latin typeface="Cooper Black"/>
              </a:rPr>
              <a:t>Palkinnot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oper Black"/>
              </a:rPr>
              <a:t>140€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oper Black"/>
              </a:rPr>
              <a:t>120€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oper Black"/>
              </a:rPr>
              <a:t>100€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oper Black"/>
              </a:rPr>
              <a:t>80€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oper Black"/>
              </a:rPr>
              <a:t>70€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oper Black"/>
              </a:rPr>
              <a:t>64€</a:t>
            </a:r>
          </a:p>
          <a:p>
            <a:r>
              <a:rPr lang="fi-FI" sz="1800" dirty="0">
                <a:latin typeface="Cooper Black"/>
              </a:rPr>
              <a:t>Palkinnot </a:t>
            </a:r>
            <a:r>
              <a:rPr lang="fi-FI" sz="1800" dirty="0" err="1">
                <a:latin typeface="Cooper Black"/>
              </a:rPr>
              <a:t>yht</a:t>
            </a:r>
            <a:r>
              <a:rPr lang="fi-FI" sz="1800" dirty="0">
                <a:latin typeface="Cooper Black"/>
              </a:rPr>
              <a:t>: 574€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Laajakuva</PresentationFormat>
  <Paragraphs>28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ExtraBold</vt:lpstr>
      <vt:lpstr>Arial</vt:lpstr>
      <vt:lpstr>Cooper Black</vt:lpstr>
      <vt:lpstr>Georgia Pro Black</vt:lpstr>
      <vt:lpstr>Office-teema</vt:lpstr>
      <vt:lpstr>                                                             LIITON SYYSTÖRÄT -25 Pelataan suoraan loppukilpailuna. Kilpailu 4x3 srj.EU 22.9.2025-19.10.2025 Keskiarvotasoituksin 205-155, 70%. Max 35 Tulokset menevät keskiarvoihin, rajoittamaton uusinta. Radanhoito tehdään jokaiseen kilpailuerään. Lämmittelynä 6 heittoa ennen ensimmäistä sarjaa. Kilpailuerässä voi heittää joko 3 tai 6 sarjaa, lisäksi 3 srj. Lapun voi heittää tiistain veteraani- tai perjantain keskiarvokisassa 5€ lisähintaan. Viimeinen kilpailuerä sunnuntaina 19.10.2025 Klo 16.30. Kilpailumaksu 16€ 3 sarjaa, uusinta 16€. Kilpailun voi heittää ainoastaan hallin kilpailuerissä. Kilpailuerät Ti Klo 18:30, Ke Klo 13:00, To Klo 18:30 Pe Klo16:30 ja Su Klo 16:30.  Lisäksi erikoispalkintona jokaisen viikon paras 1x3 Srj tulos palkitaan 20€ Kuntokeitaan lahjakortilla.  Kilpailun johtaja Hanne Tolonen.                                                                  Kilpailu on Joensuun keilailuliiton järjestämä ja hyväksymä.                                                                                                                                                                                                                                                                                                                                                                                                                                                                                                              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Omistaja</dc:creator>
  <cp:lastModifiedBy>Veli Eschner</cp:lastModifiedBy>
  <cp:revision>102</cp:revision>
  <dcterms:created xsi:type="dcterms:W3CDTF">2012-08-08T08:08:12Z</dcterms:created>
  <dcterms:modified xsi:type="dcterms:W3CDTF">2025-09-18T16:07:21Z</dcterms:modified>
</cp:coreProperties>
</file>